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9768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Reservation Management System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8740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comprehensive Bus Reservation Management System provides an efficient solution for managing bus bookings, enforcing gender-based seating rules, and delivering a seamless user experience.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368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TOJIN ,JAIBY ,MAHALAKSHMI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912" y="1617940"/>
            <a:ext cx="4996577" cy="4996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538758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Flow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85800" y="1408867"/>
            <a:ext cx="7772400" cy="142434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6" name="Text 2"/>
          <p:cNvSpPr/>
          <p:nvPr/>
        </p:nvSpPr>
        <p:spPr>
          <a:xfrm>
            <a:off x="881658" y="160472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Navigation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81658" y="2010370"/>
            <a:ext cx="73806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program handles different user inputs and loops through the main menu until the user exits.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5800" y="3029069"/>
            <a:ext cx="7772400" cy="142434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9" name="Text 5"/>
          <p:cNvSpPr/>
          <p:nvPr/>
        </p:nvSpPr>
        <p:spPr>
          <a:xfrm>
            <a:off x="881658" y="3224927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Validation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81658" y="3630573"/>
            <a:ext cx="73806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user inputs, such as seat numbers, bus selection, and gender, are validated to ensure proper system operation.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85800" y="4649272"/>
            <a:ext cx="7772400" cy="142434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2" name="Text 8"/>
          <p:cNvSpPr/>
          <p:nvPr/>
        </p:nvSpPr>
        <p:spPr>
          <a:xfrm>
            <a:off x="881658" y="484512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Consistent Feedback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81658" y="5250775"/>
            <a:ext cx="73806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continuously displays meaningful prompts and feedback to guide users through their actions.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85800" y="6269474"/>
            <a:ext cx="7772400" cy="142434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5" name="Text 11"/>
          <p:cNvSpPr/>
          <p:nvPr/>
        </p:nvSpPr>
        <p:spPr>
          <a:xfrm>
            <a:off x="881658" y="6465332"/>
            <a:ext cx="263271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Solution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881658" y="6870978"/>
            <a:ext cx="73806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Bus Reservation Management System provides an efficient and user-friendly solution for managing bus bookings and seating arrangements.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248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Authentication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1921193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1680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10853" y="267926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users can log in using their pre-registered credentials.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567946"/>
            <a:ext cx="7415927" cy="1794986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38147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10853" y="4326017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users can create accounts by providing a unique username and password.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09749"/>
            <a:ext cx="7415927" cy="1794986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8565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Access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110853" y="6367820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successful login or registration, users are redirected to the main menu.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370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 Menu Options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View Bus List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19016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the list of available buses, including their names and respective routes.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Tickets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select a bus, specify the number of tickets, and choose available seats while enforcing gender-based seating rules.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Cancel Booking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19016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users to cancel their previously booked seats by entering the bus number and seat number.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46259"/>
            <a:ext cx="4674156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Information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651" y="1527691"/>
            <a:ext cx="22860" cy="6157913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4" name="Shape 2"/>
          <p:cNvSpPr/>
          <p:nvPr/>
        </p:nvSpPr>
        <p:spPr>
          <a:xfrm>
            <a:off x="6419255" y="1963222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7091601" y="1751171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7264003" y="1834396"/>
            <a:ext cx="1021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885486" y="1726287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68693" y="2137529"/>
            <a:ext cx="525387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Rukma Travels - Route 1: City Bangalore to City Thiruvalla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701" y="2956322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601" y="2744272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7239714" y="2827496"/>
            <a:ext cx="1506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407598" y="2719388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407598" y="3130629"/>
            <a:ext cx="525399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K-Swift - Route 2: City Bangalore to City Chennai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19255" y="3850124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601" y="3638074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7236976" y="3721298"/>
            <a:ext cx="15621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3885486" y="3613190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68693" y="4024432"/>
            <a:ext cx="525387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Airavat Express - Route 3: City Mumbai to City Goa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701" y="4744045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601" y="4531995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1" name="Text 19"/>
          <p:cNvSpPr/>
          <p:nvPr/>
        </p:nvSpPr>
        <p:spPr>
          <a:xfrm>
            <a:off x="7239000" y="4615220"/>
            <a:ext cx="15204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407598" y="4507111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4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407598" y="4918353"/>
            <a:ext cx="525399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Yathra Travels - Route 4: City Goa to City Mangalore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19255" y="5637967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601" y="5425916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6" name="Text 24"/>
          <p:cNvSpPr/>
          <p:nvPr/>
        </p:nvSpPr>
        <p:spPr>
          <a:xfrm>
            <a:off x="7238643" y="5509141"/>
            <a:ext cx="15287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3885486" y="5401032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5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968693" y="5812274"/>
            <a:ext cx="525387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SLS Travels - Route 5: City Mangalore to City Cochin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5701" y="6531888"/>
            <a:ext cx="695206" cy="22860"/>
          </a:xfrm>
          <a:prstGeom prst="roundRect">
            <a:avLst>
              <a:gd name="adj" fmla="val 130350"/>
            </a:avLst>
          </a:prstGeom>
          <a:solidFill>
            <a:srgbClr val="5D606B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1601" y="6319838"/>
            <a:ext cx="446961" cy="44696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31" name="Text 29"/>
          <p:cNvSpPr/>
          <p:nvPr/>
        </p:nvSpPr>
        <p:spPr>
          <a:xfrm>
            <a:off x="7233999" y="6403062"/>
            <a:ext cx="16216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8407598" y="6294953"/>
            <a:ext cx="23370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 6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407598" y="6706195"/>
            <a:ext cx="525399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Maharaja Travels - Route 6: City Cochin to City Trivandrum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539948"/>
            <a:ext cx="4616410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Booking Process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33" y="1411129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193" y="1607225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Select Bus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193" y="201334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choose the bus they want to book tickets for.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80730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193" y="3176826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Specify Tickets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193" y="358294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the number of tickets they want to book.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4550331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8193" y="4746427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Gender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48193" y="515254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provide the gender of each passenger to enforce seating rules.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6119932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8193" y="6316028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Choose Seats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48193" y="6722150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displays available seats, and users select their desired seats.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" y="1635204"/>
            <a:ext cx="4959668" cy="4959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4111" y="579596"/>
            <a:ext cx="4959429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Seating Rules</a:t>
            </a:r>
            <a:endParaRPr lang="en-US" sz="39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11" y="1515547"/>
            <a:ext cx="526852" cy="5268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4111" y="2253139"/>
            <a:ext cx="247971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Restriction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6224111" y="2689503"/>
            <a:ext cx="766857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 passengers cannot book seats next to female passengers unless both seats are empty.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11" y="3996095"/>
            <a:ext cx="526852" cy="52685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24111" y="4733687"/>
            <a:ext cx="247971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Female-Booked Seats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224111" y="5170051"/>
            <a:ext cx="766857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Seats booked by female passengers are indicated and reserved for them.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11" y="6139458"/>
            <a:ext cx="526852" cy="5268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24111" y="6877050"/>
            <a:ext cx="247971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Empty Seats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6224111" y="7313414"/>
            <a:ext cx="766857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Available seats are marked as empty and can be booked by any passenger.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2703195"/>
            <a:ext cx="4170878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Cancellation Process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490317"/>
            <a:ext cx="886301" cy="14180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860" y="3667482"/>
            <a:ext cx="208538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Specify Seat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120860" y="4034552"/>
            <a:ext cx="1154072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the seat number they want to cancel.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4908352"/>
            <a:ext cx="886301" cy="14180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0860" y="5085517"/>
            <a:ext cx="208538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Seat Verification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120860" y="5452586"/>
            <a:ext cx="1154072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checks if the seat is already booked.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6326386"/>
            <a:ext cx="886301" cy="14180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0860" y="6503551"/>
            <a:ext cx="2085380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Cancellation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2120860" y="6870621"/>
            <a:ext cx="1154072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seat is booked, the cancellation is allowed, and the seat is marked as empty.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24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696891"/>
            <a:ext cx="569309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Seat Display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68693" y="4771430"/>
            <a:ext cx="12692896" cy="2785586"/>
          </a:xfrm>
          <a:prstGeom prst="roundRect">
            <a:avLst>
              <a:gd name="adj" fmla="val 13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76312" y="4779050"/>
            <a:ext cx="12677656" cy="692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18367" y="4931807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0945" y="4931807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Empty Seat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76312" y="5471636"/>
            <a:ext cx="12677656" cy="6925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218367" y="5624393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0945" y="5624393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Booked Seat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76312" y="6164223"/>
            <a:ext cx="12677656" cy="692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218367" y="6316980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60945" y="6316980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Female-Booked Seat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976312" y="6856809"/>
            <a:ext cx="12677656" cy="6925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218367" y="7009567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560945" y="7009567"/>
            <a:ext cx="5851088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Seats Restricted for Males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3797" y="672584"/>
            <a:ext cx="5740003" cy="717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53797" y="2030373"/>
            <a:ext cx="548878" cy="5488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65490" y="2132528"/>
            <a:ext cx="1253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46515" y="2030373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Passenger Details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46515" y="2535436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Passenger names and genders are stored in arrays.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53797" y="3444002"/>
            <a:ext cx="548878" cy="5488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725" y="3546158"/>
            <a:ext cx="18502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46515" y="3444002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Seat Availability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46515" y="3949065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Seat availability for each bus is tracked separately.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53797" y="4857631"/>
            <a:ext cx="548878" cy="5488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32272" y="4959787"/>
            <a:ext cx="19181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46515" y="4857631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Gender-Based Rules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46515" y="5362694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enforces seating rules based on passenger gender.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53797" y="6271260"/>
            <a:ext cx="548878" cy="5488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4891" y="6373416"/>
            <a:ext cx="18669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646515" y="6271260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 Handling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646515" y="6776323"/>
            <a:ext cx="6643688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Loops and conditions manage booking, cancellation, and display processes.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2024-09-22T04:57:40Z</dcterms:created>
  <dcterms:modified xsi:type="dcterms:W3CDTF">2024-09-22T04:57:40Z</dcterms:modified>
</cp:coreProperties>
</file>